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media1.mp4" ContentType="video/unknown"/>
  <Override PartName="/ppt/media/image4.jpeg" ContentType="image/jpeg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6C6963"/>
        </a:solidFill>
        <a:effectLst/>
        <a:uFillTx/>
        <a:latin typeface="+mn-lt"/>
        <a:ea typeface="+mn-ea"/>
        <a:cs typeface="+mn-cs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C7B8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254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B9B9F">
              <a:alpha val="19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left>
          <a:righ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right>
          <a:top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top>
          <a:bottom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bottom>
          <a:insideH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H>
          <a:insideV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0CC8A">
              <a:alpha val="31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0E9D7"/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5815">
              <a:alpha val="7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2EBD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F2EBDB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2EBDB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wholeTbl>
    <a:band2H>
      <a:tcTxStyle b="def" i="def"/>
      <a:tcStyle>
        <a:tcBdr/>
        <a:fill>
          <a:solidFill>
            <a:srgbClr val="BCBCBC">
              <a:alpha val="12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45C51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766D60"/>
              </a:solidFill>
              <a:prstDash val="solid"/>
              <a:miter lim="400000"/>
            </a:ln>
          </a:left>
          <a:right>
            <a:ln w="127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6D60"/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D60">
              <a:alpha val="5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66D60"/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66D60"/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eatherbooktypeembellishgld.pdf" descr="leatherbooktypeembellishgld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53100" y="4775200"/>
            <a:ext cx="1956620" cy="30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e du titre"/>
          <p:cNvSpPr txBox="1"/>
          <p:nvPr>
            <p:ph type="title"/>
          </p:nvPr>
        </p:nvSpPr>
        <p:spPr>
          <a:xfrm>
            <a:off x="825500" y="1879600"/>
            <a:ext cx="11836400" cy="2603500"/>
          </a:xfrm>
          <a:prstGeom prst="rect">
            <a:avLst/>
          </a:prstGeom>
          <a:effectLst>
            <a:outerShdw sx="100000" sy="100000" kx="0" ky="0" algn="b" rotWithShape="0" blurRad="25400" dist="38100" dir="2700000">
              <a:srgbClr val="6D625D">
                <a:alpha val="90000"/>
              </a:srgbClr>
            </a:outerShdw>
          </a:effectLst>
        </p:spPr>
        <p:txBody>
          <a:bodyPr anchor="b"/>
          <a:lstStyle>
            <a:lvl1pPr>
              <a:defRPr sz="8000">
                <a:solidFill>
                  <a:srgbClr val="BEA56D"/>
                </a:solidFill>
                <a:effectLst>
                  <a:outerShdw sx="100000" sy="100000" kx="0" ky="0" algn="b" rotWithShape="0" blurRad="38100" dist="25400" dir="1590000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13" name="Texte niveau 1…"/>
          <p:cNvSpPr txBox="1"/>
          <p:nvPr>
            <p:ph type="body" sz="quarter" idx="1"/>
          </p:nvPr>
        </p:nvSpPr>
        <p:spPr>
          <a:xfrm>
            <a:off x="825500" y="5346700"/>
            <a:ext cx="11836400" cy="1854200"/>
          </a:xfrm>
          <a:prstGeom prst="rect">
            <a:avLst/>
          </a:prstGeom>
          <a:effectLst>
            <a:outerShdw sx="100000" sy="100000" kx="0" ky="0" algn="b" rotWithShape="0" blurRad="25400" dist="38100" dir="2700000">
              <a:srgbClr val="6D625D">
                <a:alpha val="90000"/>
              </a:srgbClr>
            </a:outerShdw>
          </a:effectLst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" name="Numéro de diapositive"/>
          <p:cNvSpPr txBox="1"/>
          <p:nvPr>
            <p:ph type="sldNum" sz="quarter" idx="2"/>
          </p:nvPr>
        </p:nvSpPr>
        <p:spPr>
          <a:xfrm>
            <a:off x="6565899" y="9029700"/>
            <a:ext cx="342901" cy="355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sid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749300" y="101600"/>
            <a:ext cx="11480800" cy="765740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Texte du titre"/>
          <p:cNvSpPr txBox="1"/>
          <p:nvPr>
            <p:ph type="title"/>
          </p:nvPr>
        </p:nvSpPr>
        <p:spPr>
          <a:xfrm>
            <a:off x="762000" y="7035800"/>
            <a:ext cx="11480800" cy="13462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3" name="Texte niveau 1…"/>
          <p:cNvSpPr txBox="1"/>
          <p:nvPr>
            <p:ph type="body" sz="quarter" idx="1"/>
          </p:nvPr>
        </p:nvSpPr>
        <p:spPr>
          <a:xfrm>
            <a:off x="762000" y="8382000"/>
            <a:ext cx="11480800" cy="9525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i="1" sz="3600"/>
            </a:lvl1pPr>
            <a:lvl2pPr marL="0" indent="228600" algn="ctr">
              <a:spcBef>
                <a:spcPts val="0"/>
              </a:spcBef>
              <a:buSzTx/>
              <a:buNone/>
              <a:defRPr i="1" sz="3600"/>
            </a:lvl2pPr>
            <a:lvl3pPr marL="0" indent="457200" algn="ctr">
              <a:spcBef>
                <a:spcPts val="0"/>
              </a:spcBef>
              <a:buSzTx/>
              <a:buNone/>
              <a:defRPr i="1" sz="3600"/>
            </a:lvl3pPr>
            <a:lvl4pPr marL="0" indent="685800" algn="ctr">
              <a:spcBef>
                <a:spcPts val="0"/>
              </a:spcBef>
              <a:buSzTx/>
              <a:buNone/>
              <a:defRPr i="1" sz="3600"/>
            </a:lvl4pPr>
            <a:lvl5pPr marL="0" indent="914400" algn="ctr">
              <a:spcBef>
                <a:spcPts val="0"/>
              </a:spcBef>
              <a:buSzTx/>
              <a:buNone/>
              <a:defRPr i="1" sz="3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4" name="Numéro de diapositive"/>
          <p:cNvSpPr txBox="1"/>
          <p:nvPr>
            <p:ph type="sldNum" sz="quarter" idx="2"/>
          </p:nvPr>
        </p:nvSpPr>
        <p:spPr>
          <a:xfrm>
            <a:off x="6324599" y="9144000"/>
            <a:ext cx="342901" cy="355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e du titre"/>
          <p:cNvSpPr txBox="1"/>
          <p:nvPr>
            <p:ph type="title"/>
          </p:nvPr>
        </p:nvSpPr>
        <p:spPr>
          <a:xfrm>
            <a:off x="762000" y="3606800"/>
            <a:ext cx="11480800" cy="25400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leatherbooktypeembellishgry.pdf" descr="leatherbooktypeembellishgr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6906" y="5083509"/>
            <a:ext cx="1956621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Image"/>
          <p:cNvSpPr/>
          <p:nvPr>
            <p:ph type="pic" idx="21"/>
          </p:nvPr>
        </p:nvSpPr>
        <p:spPr>
          <a:xfrm>
            <a:off x="4572000" y="1587500"/>
            <a:ext cx="10207884" cy="680840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Texte du titre"/>
          <p:cNvSpPr txBox="1"/>
          <p:nvPr>
            <p:ph type="title"/>
          </p:nvPr>
        </p:nvSpPr>
        <p:spPr>
          <a:xfrm>
            <a:off x="431800" y="1600200"/>
            <a:ext cx="6477000" cy="3175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42" name="Texte niveau 1…"/>
          <p:cNvSpPr txBox="1"/>
          <p:nvPr>
            <p:ph type="body" sz="quarter" idx="1"/>
          </p:nvPr>
        </p:nvSpPr>
        <p:spPr>
          <a:xfrm>
            <a:off x="431800" y="5715000"/>
            <a:ext cx="6464300" cy="267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600"/>
            </a:lvl1pPr>
            <a:lvl2pPr marL="0" indent="228600" algn="ctr">
              <a:spcBef>
                <a:spcPts val="0"/>
              </a:spcBef>
              <a:buSzTx/>
              <a:buNone/>
              <a:defRPr i="1" sz="3600"/>
            </a:lvl2pPr>
            <a:lvl3pPr marL="0" indent="457200" algn="ctr">
              <a:spcBef>
                <a:spcPts val="0"/>
              </a:spcBef>
              <a:buSzTx/>
              <a:buNone/>
              <a:defRPr i="1" sz="3600"/>
            </a:lvl3pPr>
            <a:lvl4pPr marL="0" indent="685800" algn="ctr">
              <a:spcBef>
                <a:spcPts val="0"/>
              </a:spcBef>
              <a:buSzTx/>
              <a:buNone/>
              <a:defRPr i="1" sz="3600"/>
            </a:lvl4pPr>
            <a:lvl5pPr marL="0" indent="914400" algn="ctr">
              <a:spcBef>
                <a:spcPts val="0"/>
              </a:spcBef>
              <a:buSzTx/>
              <a:buNone/>
              <a:defRPr i="1" sz="3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9" name="Texte niveau 1…"/>
          <p:cNvSpPr txBox="1"/>
          <p:nvPr>
            <p:ph type="body" idx="1"/>
          </p:nvPr>
        </p:nvSpPr>
        <p:spPr>
          <a:xfrm>
            <a:off x="762000" y="2768600"/>
            <a:ext cx="11480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Image"/>
          <p:cNvSpPr/>
          <p:nvPr>
            <p:ph type="pic" idx="21"/>
          </p:nvPr>
        </p:nvSpPr>
        <p:spPr>
          <a:xfrm>
            <a:off x="4309329" y="2375525"/>
            <a:ext cx="10256493" cy="684082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9" name="Texte niveau 1…"/>
          <p:cNvSpPr txBox="1"/>
          <p:nvPr>
            <p:ph type="body" sz="half" idx="1"/>
          </p:nvPr>
        </p:nvSpPr>
        <p:spPr>
          <a:xfrm>
            <a:off x="762000" y="2362200"/>
            <a:ext cx="5334000" cy="6413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40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40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40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40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40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Image"/>
          <p:cNvSpPr/>
          <p:nvPr>
            <p:ph type="pic" idx="21"/>
          </p:nvPr>
        </p:nvSpPr>
        <p:spPr>
          <a:xfrm>
            <a:off x="-3564103" y="501345"/>
            <a:ext cx="12712701" cy="847905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Image"/>
          <p:cNvSpPr/>
          <p:nvPr>
            <p:ph type="pic" sz="quarter" idx="22"/>
          </p:nvPr>
        </p:nvSpPr>
        <p:spPr>
          <a:xfrm>
            <a:off x="7378700" y="723900"/>
            <a:ext cx="4830485" cy="347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Image"/>
          <p:cNvSpPr/>
          <p:nvPr>
            <p:ph type="pic" sz="half" idx="23"/>
          </p:nvPr>
        </p:nvSpPr>
        <p:spPr>
          <a:xfrm>
            <a:off x="6146800" y="3958166"/>
            <a:ext cx="7454900" cy="49699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Johnny Appleseed"/>
          <p:cNvSpPr/>
          <p:nvPr>
            <p:ph type="body" sz="quarter" idx="21"/>
          </p:nvPr>
        </p:nvSpPr>
        <p:spPr>
          <a:xfrm>
            <a:off x="1270000" y="6350000"/>
            <a:ext cx="10464800" cy="558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6" name="“Type a quote here.”"/>
          <p:cNvSpPr/>
          <p:nvPr>
            <p:ph type="body" sz="quarter" idx="22"/>
          </p:nvPr>
        </p:nvSpPr>
        <p:spPr>
          <a:xfrm>
            <a:off x="1270000" y="4292600"/>
            <a:ext cx="10464800" cy="6731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i="1" sz="40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/>
          <p:nvPr>
            <p:ph type="pic" idx="21"/>
          </p:nvPr>
        </p:nvSpPr>
        <p:spPr>
          <a:xfrm>
            <a:off x="-850900" y="-12700"/>
            <a:ext cx="14699799" cy="9804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/>
          <p:nvPr>
            <p:ph type="body" idx="1"/>
          </p:nvPr>
        </p:nvSpPr>
        <p:spPr>
          <a:xfrm>
            <a:off x="762000" y="723900"/>
            <a:ext cx="11480800" cy="829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" name="Texte du titre"/>
          <p:cNvSpPr txBox="1"/>
          <p:nvPr>
            <p:ph type="title"/>
          </p:nvPr>
        </p:nvSpPr>
        <p:spPr>
          <a:xfrm>
            <a:off x="762000" y="381000"/>
            <a:ext cx="114808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6324599" y="9017000"/>
            <a:ext cx="342901" cy="355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titleStyle>
    <p:bodyStyle>
      <a:lvl1pPr marL="533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1pPr>
      <a:lvl2pPr marL="1066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2pPr>
      <a:lvl3pPr marL="1600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3pPr>
      <a:lvl4pPr marL="2133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4pPr>
      <a:lvl5pPr marL="26670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5pPr>
      <a:lvl6pPr marL="3200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6pPr>
      <a:lvl7pPr marL="3733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7pPr>
      <a:lvl8pPr marL="4267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8pPr>
      <a:lvl9pPr marL="4800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9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Master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Master</a:t>
            </a:r>
          </a:p>
          <a:p>
            <a:pPr/>
            <a:r>
              <a:t>Valorisation du patrimoine</a:t>
            </a:r>
          </a:p>
        </p:txBody>
      </p:sp>
      <p:sp>
        <p:nvSpPr>
          <p:cNvPr id="122" name="Ph. Romanski"/>
          <p:cNvSpPr txBox="1"/>
          <p:nvPr>
            <p:ph type="subTitle" sz="quarter" idx="1"/>
          </p:nvPr>
        </p:nvSpPr>
        <p:spPr>
          <a:xfrm>
            <a:off x="825500" y="5346700"/>
            <a:ext cx="11836400" cy="2113906"/>
          </a:xfrm>
          <a:prstGeom prst="rect">
            <a:avLst/>
          </a:prstGeom>
        </p:spPr>
        <p:txBody>
          <a:bodyPr/>
          <a:lstStyle/>
          <a:p>
            <a:pPr defTabSz="338835">
              <a:defRPr sz="4756">
                <a:effectLst>
                  <a:outerShdw sx="100000" sy="100000" kx="0" ky="0" algn="b" rotWithShape="0" blurRad="14732" dist="22098" dir="15900000">
                    <a:srgbClr val="000000">
                      <a:alpha val="90000"/>
                    </a:srgbClr>
                  </a:outerShdw>
                </a:effectLst>
              </a:defRPr>
            </a:pPr>
          </a:p>
          <a:p>
            <a:pPr defTabSz="338835">
              <a:defRPr sz="3016">
                <a:effectLst>
                  <a:outerShdw sx="100000" sy="100000" kx="0" ky="0" algn="b" rotWithShape="0" blurRad="14732" dist="22098" dir="15900000">
                    <a:srgbClr val="000000">
                      <a:alpha val="90000"/>
                    </a:srgbClr>
                  </a:outerShdw>
                </a:effectLst>
              </a:defRPr>
            </a:pPr>
          </a:p>
          <a:p>
            <a:pPr defTabSz="338835">
              <a:defRPr sz="3016">
                <a:effectLst>
                  <a:outerShdw sx="100000" sy="100000" kx="0" ky="0" algn="b" rotWithShape="0" blurRad="14732" dist="22098" dir="15900000">
                    <a:srgbClr val="000000">
                      <a:alpha val="90000"/>
                    </a:srgbClr>
                  </a:outerShdw>
                </a:effectLst>
              </a:defRPr>
            </a:pPr>
            <a:r>
              <a:t>Ph. Romanski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379993655_326231163291393_6793390185870658521_n.jpg" descr="379993655_326231163291393_6793390185870658521_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52293" y="1937321"/>
            <a:ext cx="5459286" cy="7279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raffiti as Heritage ?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171450" defTabSz="438150">
              <a:defRPr sz="5550">
                <a:effectLst>
                  <a:outerShdw sx="100000" sy="100000" kx="0" ky="0" algn="b" rotWithShape="0" blurRad="19050" dist="19050" dir="15900000">
                    <a:srgbClr val="595650">
                      <a:alpha val="33000"/>
                    </a:srgbClr>
                  </a:outerShdw>
                </a:effectLst>
              </a:defRPr>
            </a:pPr>
            <a:r>
              <a:t>Graffiti as Heritage ?</a:t>
            </a:r>
          </a:p>
          <a:p>
            <a:pPr lvl="1" indent="171450" defTabSz="438150">
              <a:defRPr i="1" sz="5550">
                <a:effectLst>
                  <a:outerShdw sx="100000" sy="100000" kx="0" ky="0" algn="b" rotWithShape="0" blurRad="19050" dist="19050" dir="15900000">
                    <a:srgbClr val="595650">
                      <a:alpha val="33000"/>
                    </a:srgbClr>
                  </a:outerShdw>
                </a:effectLst>
              </a:defRPr>
            </a:pPr>
            <a:r>
              <a:t>From inscription to protection</a:t>
            </a:r>
          </a:p>
          <a:p>
            <a:pPr lvl="1" indent="171450" defTabSz="438150">
              <a:defRPr i="1" sz="5550">
                <a:effectLst>
                  <a:outerShdw sx="100000" sy="100000" kx="0" ky="0" algn="b" rotWithShape="0" blurRad="19050" dist="19050" dir="15900000">
                    <a:srgbClr val="595650">
                      <a:alpha val="33000"/>
                    </a:srgbClr>
                  </a:outerShdw>
                </a:effectLst>
              </a:defRPr>
            </a:pPr>
            <a:r>
              <a:t>—2 cases </a:t>
            </a:r>
            <a:r>
              <a:rPr sz="5475"/>
              <a:t>—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Documentary_Trailer_Yellow_Stars_of_Tolerance_Trailer.mp4" descr="Documentary_Trailer_Yellow_Stars_of_Tolerance_Trailer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47062" y="861925"/>
            <a:ext cx="10183397" cy="572816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https://www.youtube.com/watch?v=9lH_1Uf9B8U"/>
          <p:cNvSpPr txBox="1"/>
          <p:nvPr/>
        </p:nvSpPr>
        <p:spPr>
          <a:xfrm>
            <a:off x="1229791" y="7994650"/>
            <a:ext cx="102404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https://www.youtube.com/watch?v=9lH_1Uf9B8U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834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2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5647" y="626255"/>
            <a:ext cx="10110561" cy="8767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5145" y="326494"/>
            <a:ext cx="7874651" cy="87201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arc-chateau-versailles.jpg" descr="parc-chateau-versaille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6698" y="1315497"/>
            <a:ext cx="9531404" cy="6171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Kapoor_Dirty_Work_sculpture_vandalised_again___BBC_News.mp4" descr="Kapoor_Dirty_Work_sculpture_vandalised_again___BBC_New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438400" y="2260054"/>
            <a:ext cx="8128000" cy="457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https://www.youtube.com/watch?v=aV2tN7-1Zqo"/>
          <p:cNvSpPr txBox="1"/>
          <p:nvPr/>
        </p:nvSpPr>
        <p:spPr>
          <a:xfrm>
            <a:off x="4477998" y="7818966"/>
            <a:ext cx="3405337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00" u="sng">
                <a:solidFill>
                  <a:srgbClr val="4787FF"/>
                </a:solidFill>
                <a:uFill>
                  <a:solidFill>
                    <a:srgbClr val="4787FF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https://www.youtube.com/watch?v=aV2tN7-1Zqo</a:t>
            </a:r>
          </a:p>
        </p:txBody>
      </p:sp>
      <p:sp>
        <p:nvSpPr>
          <p:cNvPr id="139" name="September 2015"/>
          <p:cNvSpPr txBox="1"/>
          <p:nvPr/>
        </p:nvSpPr>
        <p:spPr>
          <a:xfrm>
            <a:off x="4401369" y="940125"/>
            <a:ext cx="33063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September 2015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22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3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3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3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518" y="212697"/>
            <a:ext cx="9568980" cy="91849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3908" y="482254"/>
            <a:ext cx="8175028" cy="86175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5.png"/></Relationships>

</file>

<file path=ppt/theme/theme1.xml><?xml version="1.0" encoding="utf-8"?>
<a:theme xmlns:a="http://schemas.openxmlformats.org/drawingml/2006/main" xmlns:r="http://schemas.openxmlformats.org/officeDocument/2006/relationships" name="LeatherBook">
  <a:themeElements>
    <a:clrScheme name="LeatherBook">
      <a:dk1>
        <a:srgbClr val="6C6963"/>
      </a:dk1>
      <a:lt1>
        <a:srgbClr val="092C6C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6C6963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LeatherBook">
  <a:themeElements>
    <a:clrScheme name="LeatherBook">
      <a:dk1>
        <a:srgbClr val="000000"/>
      </a:dk1>
      <a:lt1>
        <a:srgbClr val="FFFFFF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6C6963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